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haroni" pitchFamily="2" charset="-79"/>
                <a:cs typeface="Aharoni" pitchFamily="2" charset="-79"/>
              </a:rPr>
              <a:t>Application of Computer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b="1" dirty="0"/>
              <a:t>Lecture </a:t>
            </a:r>
            <a:r>
              <a:rPr lang="en-US" b="1" smtClean="0"/>
              <a:t># 31 and 32</a:t>
            </a:r>
            <a:endParaRPr lang="en-US" b="1" dirty="0" smtClean="0"/>
          </a:p>
          <a:p>
            <a:pPr>
              <a:buFont typeface="Wingdings" pitchFamily="2" charset="2"/>
              <a:buChar char="Ø"/>
            </a:pPr>
            <a:endParaRPr lang="en-US" b="1" dirty="0"/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                                      Language </a:t>
            </a:r>
            <a:r>
              <a:rPr lang="en-US" b="1" dirty="0"/>
              <a:t>Processor</a:t>
            </a:r>
          </a:p>
          <a:p>
            <a:pPr marL="0" indent="0">
              <a:buNone/>
            </a:pPr>
            <a:r>
              <a:rPr lang="en-US" dirty="0" smtClean="0"/>
              <a:t>  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1524268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b="1" dirty="0"/>
              <a:t>Language </a:t>
            </a:r>
            <a:r>
              <a:rPr lang="en-US" b="1" dirty="0" smtClean="0"/>
              <a:t>Processors</a:t>
            </a:r>
            <a:endParaRPr lang="en-US" b="1" dirty="0"/>
          </a:p>
          <a:p>
            <a:r>
              <a:rPr lang="en-US" b="1" dirty="0"/>
              <a:t>       (1)  Compiler </a:t>
            </a:r>
          </a:p>
          <a:p>
            <a:r>
              <a:rPr lang="en-US" b="1" dirty="0"/>
              <a:t>       (2) Interpreter</a:t>
            </a:r>
          </a:p>
          <a:p>
            <a:r>
              <a:rPr lang="en-US" b="1" dirty="0"/>
              <a:t>       (3) Assembler</a:t>
            </a:r>
          </a:p>
          <a:p>
            <a:pPr>
              <a:buFont typeface="Wingdings" pitchFamily="2" charset="2"/>
              <a:buChar char="Ø"/>
            </a:pPr>
            <a:r>
              <a:rPr lang="en-US" b="1" dirty="0"/>
              <a:t>  Difference between Compiler and Interpreter</a:t>
            </a:r>
          </a:p>
          <a:p>
            <a:r>
              <a:rPr lang="en-US" b="1"/>
              <a:t>Revision of all covered </a:t>
            </a:r>
            <a:r>
              <a:rPr lang="en-US" b="1"/>
              <a:t>topics </a:t>
            </a:r>
            <a:r>
              <a:rPr lang="en-US" b="1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715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Language Processor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Language </a:t>
            </a:r>
            <a:r>
              <a:rPr lang="en-US" dirty="0" smtClean="0"/>
              <a:t>Processor is also known as </a:t>
            </a:r>
            <a:r>
              <a:rPr lang="en-US" b="1" dirty="0" smtClean="0"/>
              <a:t>translator.</a:t>
            </a:r>
          </a:p>
          <a:p>
            <a:r>
              <a:rPr lang="en-US" dirty="0" smtClean="0"/>
              <a:t>Computer understand only machine language.</a:t>
            </a:r>
          </a:p>
          <a:p>
            <a:r>
              <a:rPr lang="en-US" dirty="0" smtClean="0"/>
              <a:t>A program written in high-level or assembly language can’t be run on a  computer directly.</a:t>
            </a:r>
          </a:p>
          <a:p>
            <a:r>
              <a:rPr lang="en-US" dirty="0" smtClean="0"/>
              <a:t>It must be converted into machine language before execution.</a:t>
            </a:r>
          </a:p>
          <a:p>
            <a:r>
              <a:rPr lang="en-US" dirty="0" smtClean="0"/>
              <a:t> </a:t>
            </a:r>
            <a:r>
              <a:rPr lang="en-US" dirty="0"/>
              <a:t>Language Processor </a:t>
            </a:r>
            <a:r>
              <a:rPr lang="en-US" dirty="0" smtClean="0"/>
              <a:t>or translator is a software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082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 Language Processor or translator is a </a:t>
            </a:r>
            <a:r>
              <a:rPr lang="en-US" dirty="0" smtClean="0"/>
              <a:t>software</a:t>
            </a:r>
          </a:p>
          <a:p>
            <a:pPr marL="0" indent="0">
              <a:buNone/>
            </a:pPr>
            <a:r>
              <a:rPr lang="en-US" dirty="0" smtClean="0"/>
              <a:t>    that converts these programs into machine      language.</a:t>
            </a:r>
          </a:p>
          <a:p>
            <a:pPr marL="0" indent="0">
              <a:buNone/>
            </a:pPr>
            <a:r>
              <a:rPr lang="en-US" dirty="0" smtClean="0"/>
              <a:t> Every  computer language has its own translator.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401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Three language Processors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(1)  </a:t>
            </a:r>
            <a:r>
              <a:rPr lang="en-US" b="1" dirty="0" smtClean="0"/>
              <a:t>Compiler:-</a:t>
            </a:r>
          </a:p>
          <a:p>
            <a:pPr marL="0" indent="0">
              <a:buNone/>
            </a:pPr>
            <a:r>
              <a:rPr lang="en-US" dirty="0" smtClean="0"/>
              <a:t>                             A</a:t>
            </a:r>
            <a:r>
              <a:rPr lang="en-US" dirty="0"/>
              <a:t> </a:t>
            </a:r>
            <a:r>
              <a:rPr lang="en-US" dirty="0" smtClean="0"/>
              <a:t>Compiler is a program that converts the instruction of a high level language </a:t>
            </a:r>
          </a:p>
          <a:p>
            <a:pPr marL="0" indent="0">
              <a:buNone/>
            </a:pPr>
            <a:r>
              <a:rPr lang="en-US" dirty="0" smtClean="0"/>
              <a:t>Into machine language as a whole.</a:t>
            </a:r>
          </a:p>
          <a:p>
            <a:pPr marL="0" indent="0">
              <a:buNone/>
            </a:pPr>
            <a:r>
              <a:rPr lang="en-US" dirty="0" smtClean="0"/>
              <a:t>A program is written in high level language is called source code or source program.</a:t>
            </a:r>
          </a:p>
          <a:p>
            <a:pPr marL="0" indent="0">
              <a:buNone/>
            </a:pPr>
            <a:r>
              <a:rPr lang="en-US" dirty="0" smtClean="0"/>
              <a:t>Compiler also checks syntax errors in the program. </a:t>
            </a:r>
          </a:p>
          <a:p>
            <a:pPr marL="0" indent="0">
              <a:buNone/>
            </a:pPr>
            <a:r>
              <a:rPr lang="en-US" dirty="0" smtClean="0"/>
              <a:t>          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043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 (2) Interpreter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 (2) </a:t>
            </a:r>
            <a:r>
              <a:rPr lang="en-US" b="1" dirty="0" smtClean="0"/>
              <a:t>Interpreter:-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An Interpreter is a program that converts one statement of a program at one time.</a:t>
            </a:r>
          </a:p>
          <a:p>
            <a:pPr marL="0" indent="0">
              <a:buNone/>
            </a:pPr>
            <a:r>
              <a:rPr lang="en-US" dirty="0" smtClean="0"/>
              <a:t>It executes this statement before translating the next statement of the source program.</a:t>
            </a:r>
          </a:p>
          <a:p>
            <a:pPr marL="0" indent="0">
              <a:buNone/>
            </a:pPr>
            <a:r>
              <a:rPr lang="en-US" dirty="0" smtClean="0"/>
              <a:t>Error is found immediately in interpreter 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349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 (3) Assembler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 (3) </a:t>
            </a:r>
            <a:r>
              <a:rPr lang="en-US" b="1" dirty="0" smtClean="0"/>
              <a:t>Assembler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An Assembler is translating program that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t</a:t>
            </a:r>
            <a:r>
              <a:rPr lang="en-US" dirty="0" smtClean="0"/>
              <a:t>ranslates the instruction of a assembly language into machine language.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518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Assignment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Assignment  </a:t>
            </a:r>
          </a:p>
          <a:p>
            <a:pPr marL="0" indent="0">
              <a:buNone/>
            </a:pPr>
            <a:r>
              <a:rPr lang="en-US" dirty="0" smtClean="0"/>
              <a:t>                                        One </a:t>
            </a:r>
            <a:r>
              <a:rPr lang="en-US" dirty="0"/>
              <a:t>page </a:t>
            </a:r>
            <a:r>
              <a:rPr lang="en-US" dirty="0" smtClean="0"/>
              <a:t>only.</a:t>
            </a:r>
            <a:endParaRPr lang="en-US" dirty="0"/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b="1" dirty="0"/>
              <a:t>Difference between Compiler and </a:t>
            </a:r>
            <a:r>
              <a:rPr lang="en-US" b="1" dirty="0" smtClean="0"/>
              <a:t>Interpreter.</a:t>
            </a:r>
          </a:p>
          <a:p>
            <a:pPr marL="0" indent="0">
              <a:buNone/>
            </a:pPr>
            <a:r>
              <a:rPr lang="en-US" dirty="0" smtClean="0"/>
              <a:t>                       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                              BEST OF LUCK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7636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60</TotalTime>
  <Words>272</Words>
  <Application>Microsoft Office PowerPoint</Application>
  <PresentationFormat>On-screen Show (4:3)</PresentationFormat>
  <Paragraphs>46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Civic</vt:lpstr>
      <vt:lpstr>Application of Computer</vt:lpstr>
      <vt:lpstr>Topics</vt:lpstr>
      <vt:lpstr>Language Processor </vt:lpstr>
      <vt:lpstr>Continue……</vt:lpstr>
      <vt:lpstr>Three language Processors</vt:lpstr>
      <vt:lpstr> (2) Interpreter </vt:lpstr>
      <vt:lpstr> (3) Assembler </vt:lpstr>
      <vt:lpstr>Assignment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# 10</dc:title>
  <dc:creator>Alia manawar</dc:creator>
  <cp:lastModifiedBy>Alia manawar</cp:lastModifiedBy>
  <cp:revision>13</cp:revision>
  <dcterms:created xsi:type="dcterms:W3CDTF">2006-08-16T00:00:00Z</dcterms:created>
  <dcterms:modified xsi:type="dcterms:W3CDTF">2020-04-07T12:34:40Z</dcterms:modified>
</cp:coreProperties>
</file>